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5715000" cy="9144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8979"/>
    <a:srgbClr val="FDA000"/>
    <a:srgbClr val="005B29"/>
    <a:srgbClr val="BE7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6" y="21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1496484"/>
            <a:ext cx="4857750" cy="3183467"/>
          </a:xfrm>
        </p:spPr>
        <p:txBody>
          <a:bodyPr anchor="b"/>
          <a:lstStyle>
            <a:lvl1pPr algn="ctr">
              <a:defRPr sz="3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75" y="4802717"/>
            <a:ext cx="4286250" cy="2207683"/>
          </a:xfrm>
        </p:spPr>
        <p:txBody>
          <a:bodyPr/>
          <a:lstStyle>
            <a:lvl1pPr marL="0" indent="0" algn="ctr">
              <a:buNone/>
              <a:defRPr sz="1500"/>
            </a:lvl1pPr>
            <a:lvl2pPr marL="285750" indent="0" algn="ctr">
              <a:buNone/>
              <a:defRPr sz="1250"/>
            </a:lvl2pPr>
            <a:lvl3pPr marL="571500" indent="0" algn="ctr">
              <a:buNone/>
              <a:defRPr sz="1125"/>
            </a:lvl3pPr>
            <a:lvl4pPr marL="857250" indent="0" algn="ctr">
              <a:buNone/>
              <a:defRPr sz="1000"/>
            </a:lvl4pPr>
            <a:lvl5pPr marL="1143000" indent="0" algn="ctr">
              <a:buNone/>
              <a:defRPr sz="1000"/>
            </a:lvl5pPr>
            <a:lvl6pPr marL="1428750" indent="0" algn="ctr">
              <a:buNone/>
              <a:defRPr sz="1000"/>
            </a:lvl6pPr>
            <a:lvl7pPr marL="1714500" indent="0" algn="ctr">
              <a:buNone/>
              <a:defRPr sz="1000"/>
            </a:lvl7pPr>
            <a:lvl8pPr marL="2000250" indent="0" algn="ctr">
              <a:buNone/>
              <a:defRPr sz="1000"/>
            </a:lvl8pPr>
            <a:lvl9pPr marL="2286000" indent="0" algn="ctr">
              <a:buNone/>
              <a:defRPr sz="1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409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15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930" y="2279653"/>
            <a:ext cx="4929188" cy="3803649"/>
          </a:xfrm>
        </p:spPr>
        <p:txBody>
          <a:bodyPr anchor="b"/>
          <a:lstStyle>
            <a:lvl1pPr>
              <a:defRPr sz="3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9930" y="6119286"/>
            <a:ext cx="4929188" cy="2000249"/>
          </a:xfrm>
        </p:spPr>
        <p:txBody>
          <a:bodyPr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285750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2pPr>
            <a:lvl3pPr marL="57150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3pPr>
            <a:lvl4pPr marL="8572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1430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4287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17145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200025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2860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171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906" y="2434167"/>
            <a:ext cx="2428875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3219" y="2434167"/>
            <a:ext cx="2428875" cy="5801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601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0" y="486836"/>
            <a:ext cx="4929188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3651" y="2241551"/>
            <a:ext cx="2417713" cy="1098549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750" indent="0">
              <a:buNone/>
              <a:defRPr sz="1250" b="1"/>
            </a:lvl2pPr>
            <a:lvl3pPr marL="571500" indent="0">
              <a:buNone/>
              <a:defRPr sz="1125" b="1"/>
            </a:lvl3pPr>
            <a:lvl4pPr marL="857250" indent="0">
              <a:buNone/>
              <a:defRPr sz="1000" b="1"/>
            </a:lvl4pPr>
            <a:lvl5pPr marL="1143000" indent="0">
              <a:buNone/>
              <a:defRPr sz="1000" b="1"/>
            </a:lvl5pPr>
            <a:lvl6pPr marL="1428750" indent="0">
              <a:buNone/>
              <a:defRPr sz="1000" b="1"/>
            </a:lvl6pPr>
            <a:lvl7pPr marL="1714500" indent="0">
              <a:buNone/>
              <a:defRPr sz="1000" b="1"/>
            </a:lvl7pPr>
            <a:lvl8pPr marL="2000250" indent="0">
              <a:buNone/>
              <a:defRPr sz="1000" b="1"/>
            </a:lvl8pPr>
            <a:lvl9pPr marL="2286000" indent="0">
              <a:buNone/>
              <a:defRPr sz="10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51" y="3340100"/>
            <a:ext cx="2417713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3219" y="2241551"/>
            <a:ext cx="2429619" cy="1098549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85750" indent="0">
              <a:buNone/>
              <a:defRPr sz="1250" b="1"/>
            </a:lvl2pPr>
            <a:lvl3pPr marL="571500" indent="0">
              <a:buNone/>
              <a:defRPr sz="1125" b="1"/>
            </a:lvl3pPr>
            <a:lvl4pPr marL="857250" indent="0">
              <a:buNone/>
              <a:defRPr sz="1000" b="1"/>
            </a:lvl4pPr>
            <a:lvl5pPr marL="1143000" indent="0">
              <a:buNone/>
              <a:defRPr sz="1000" b="1"/>
            </a:lvl5pPr>
            <a:lvl6pPr marL="1428750" indent="0">
              <a:buNone/>
              <a:defRPr sz="1000" b="1"/>
            </a:lvl6pPr>
            <a:lvl7pPr marL="1714500" indent="0">
              <a:buNone/>
              <a:defRPr sz="1000" b="1"/>
            </a:lvl7pPr>
            <a:lvl8pPr marL="2000250" indent="0">
              <a:buNone/>
              <a:defRPr sz="1000" b="1"/>
            </a:lvl8pPr>
            <a:lvl9pPr marL="2286000" indent="0">
              <a:buNone/>
              <a:defRPr sz="10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3219" y="3340100"/>
            <a:ext cx="2429619" cy="491278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83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672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63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9619" y="1316569"/>
            <a:ext cx="2893219" cy="6498167"/>
          </a:xfrm>
        </p:spPr>
        <p:txBody>
          <a:bodyPr/>
          <a:lstStyle>
            <a:lvl1pPr>
              <a:defRPr sz="2000"/>
            </a:lvl1pPr>
            <a:lvl2pPr>
              <a:defRPr sz="1750"/>
            </a:lvl2pPr>
            <a:lvl3pPr>
              <a:defRPr sz="1500"/>
            </a:lvl3pPr>
            <a:lvl4pPr>
              <a:defRPr sz="1250"/>
            </a:lvl4pPr>
            <a:lvl5pPr>
              <a:defRPr sz="1250"/>
            </a:lvl5pPr>
            <a:lvl6pPr>
              <a:defRPr sz="1250"/>
            </a:lvl6pPr>
            <a:lvl7pPr>
              <a:defRPr sz="1250"/>
            </a:lvl7pPr>
            <a:lvl8pPr>
              <a:defRPr sz="1250"/>
            </a:lvl8pPr>
            <a:lvl9pPr>
              <a:defRPr sz="125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651" y="2743200"/>
            <a:ext cx="1843236" cy="5082117"/>
          </a:xfrm>
        </p:spPr>
        <p:txBody>
          <a:bodyPr/>
          <a:lstStyle>
            <a:lvl1pPr marL="0" indent="0">
              <a:buNone/>
              <a:defRPr sz="1000"/>
            </a:lvl1pPr>
            <a:lvl2pPr marL="285750" indent="0">
              <a:buNone/>
              <a:defRPr sz="875"/>
            </a:lvl2pPr>
            <a:lvl3pPr marL="571500" indent="0">
              <a:buNone/>
              <a:defRPr sz="750"/>
            </a:lvl3pPr>
            <a:lvl4pPr marL="857250" indent="0">
              <a:buNone/>
              <a:defRPr sz="625"/>
            </a:lvl4pPr>
            <a:lvl5pPr marL="1143000" indent="0">
              <a:buNone/>
              <a:defRPr sz="625"/>
            </a:lvl5pPr>
            <a:lvl6pPr marL="1428750" indent="0">
              <a:buNone/>
              <a:defRPr sz="625"/>
            </a:lvl6pPr>
            <a:lvl7pPr marL="1714500" indent="0">
              <a:buNone/>
              <a:defRPr sz="625"/>
            </a:lvl7pPr>
            <a:lvl8pPr marL="2000250" indent="0">
              <a:buNone/>
              <a:defRPr sz="625"/>
            </a:lvl8pPr>
            <a:lvl9pPr marL="2286000" indent="0">
              <a:buNone/>
              <a:defRPr sz="625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317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29619" y="1316569"/>
            <a:ext cx="2893219" cy="6498167"/>
          </a:xfrm>
        </p:spPr>
        <p:txBody>
          <a:bodyPr anchor="t"/>
          <a:lstStyle>
            <a:lvl1pPr marL="0" indent="0">
              <a:buNone/>
              <a:defRPr sz="2000"/>
            </a:lvl1pPr>
            <a:lvl2pPr marL="285750" indent="0">
              <a:buNone/>
              <a:defRPr sz="1750"/>
            </a:lvl2pPr>
            <a:lvl3pPr marL="571500" indent="0">
              <a:buNone/>
              <a:defRPr sz="1500"/>
            </a:lvl3pPr>
            <a:lvl4pPr marL="857250" indent="0">
              <a:buNone/>
              <a:defRPr sz="1250"/>
            </a:lvl4pPr>
            <a:lvl5pPr marL="1143000" indent="0">
              <a:buNone/>
              <a:defRPr sz="1250"/>
            </a:lvl5pPr>
            <a:lvl6pPr marL="1428750" indent="0">
              <a:buNone/>
              <a:defRPr sz="1250"/>
            </a:lvl6pPr>
            <a:lvl7pPr marL="1714500" indent="0">
              <a:buNone/>
              <a:defRPr sz="1250"/>
            </a:lvl7pPr>
            <a:lvl8pPr marL="2000250" indent="0">
              <a:buNone/>
              <a:defRPr sz="1250"/>
            </a:lvl8pPr>
            <a:lvl9pPr marL="2286000" indent="0">
              <a:buNone/>
              <a:defRPr sz="12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651" y="2743200"/>
            <a:ext cx="1843236" cy="5082117"/>
          </a:xfrm>
        </p:spPr>
        <p:txBody>
          <a:bodyPr/>
          <a:lstStyle>
            <a:lvl1pPr marL="0" indent="0">
              <a:buNone/>
              <a:defRPr sz="1000"/>
            </a:lvl1pPr>
            <a:lvl2pPr marL="285750" indent="0">
              <a:buNone/>
              <a:defRPr sz="875"/>
            </a:lvl2pPr>
            <a:lvl3pPr marL="571500" indent="0">
              <a:buNone/>
              <a:defRPr sz="750"/>
            </a:lvl3pPr>
            <a:lvl4pPr marL="857250" indent="0">
              <a:buNone/>
              <a:defRPr sz="625"/>
            </a:lvl4pPr>
            <a:lvl5pPr marL="1143000" indent="0">
              <a:buNone/>
              <a:defRPr sz="625"/>
            </a:lvl5pPr>
            <a:lvl6pPr marL="1428750" indent="0">
              <a:buNone/>
              <a:defRPr sz="625"/>
            </a:lvl6pPr>
            <a:lvl7pPr marL="1714500" indent="0">
              <a:buNone/>
              <a:defRPr sz="625"/>
            </a:lvl7pPr>
            <a:lvl8pPr marL="2000250" indent="0">
              <a:buNone/>
              <a:defRPr sz="625"/>
            </a:lvl8pPr>
            <a:lvl9pPr marL="2286000" indent="0">
              <a:buNone/>
              <a:defRPr sz="625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480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82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89797" y="486834"/>
            <a:ext cx="1232297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2907" y="486834"/>
            <a:ext cx="3625453" cy="77491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FCAA-A1C5-4761-8610-0342F273FAE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17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AFCAA-A1C5-4761-8610-0342F273FAEB}" type="datetimeFigureOut">
              <a:rPr lang="pt-BR" smtClean="0"/>
              <a:t>19/11/2021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DCCD7-0EC1-4916-AA30-CE8A6E5FD4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12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71500" rtl="0" eaLnBrk="1" latinLnBrk="0" hangingPunct="1">
        <a:lnSpc>
          <a:spcPct val="90000"/>
        </a:lnSpc>
        <a:spcBef>
          <a:spcPct val="0"/>
        </a:spcBef>
        <a:buNone/>
        <a:defRPr sz="27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2875" indent="-142875" algn="l" defTabSz="5715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143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3pPr>
      <a:lvl4pPr marL="10001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2858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5716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8573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214312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428875" indent="-142875" algn="l" defTabSz="571500" rtl="0" eaLnBrk="1" latinLnBrk="0" hangingPunct="1">
        <a:lnSpc>
          <a:spcPct val="90000"/>
        </a:lnSpc>
        <a:spcBef>
          <a:spcPts val="313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287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7145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200025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algn="l" defTabSz="571500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D53284F-6ED6-4386-BD8D-A003EE80E2FA}"/>
              </a:ext>
            </a:extLst>
          </p:cNvPr>
          <p:cNvSpPr txBox="1"/>
          <p:nvPr/>
        </p:nvSpPr>
        <p:spPr>
          <a:xfrm>
            <a:off x="131027" y="936573"/>
            <a:ext cx="544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TÍTULO: RECOMENDAMOS CAIXA ALTA E FONTE ARIAL TAMANHO 12, CENTRALIZADO, NEGRITO.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40E29535-45C9-4EEC-B607-410D1A9E7ED4}"/>
              </a:ext>
            </a:extLst>
          </p:cNvPr>
          <p:cNvCxnSpPr>
            <a:cxnSpLocks/>
          </p:cNvCxnSpPr>
          <p:nvPr/>
        </p:nvCxnSpPr>
        <p:spPr>
          <a:xfrm>
            <a:off x="208168" y="1496562"/>
            <a:ext cx="5284046" cy="0"/>
          </a:xfrm>
          <a:prstGeom prst="line">
            <a:avLst/>
          </a:prstGeom>
          <a:ln w="19050">
            <a:solidFill>
              <a:srgbClr val="FDA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D60FF0D2-8FEC-4F1B-826E-6AB7FFE35977}"/>
              </a:ext>
            </a:extLst>
          </p:cNvPr>
          <p:cNvSpPr txBox="1"/>
          <p:nvPr/>
        </p:nvSpPr>
        <p:spPr>
          <a:xfrm>
            <a:off x="133595" y="1538695"/>
            <a:ext cx="53586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pt-BR" sz="900" u="sng" dirty="0">
                <a:latin typeface="Arial" panose="020B0604020202020204" pitchFamily="34" charset="0"/>
                <a:cs typeface="Arial" panose="020B0604020202020204" pitchFamily="34" charset="0"/>
              </a:rPr>
              <a:t>Relator do trabalho sublinhado¹</a:t>
            </a:r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, co-autores²  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Orientador: </a:t>
            </a:r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Nome do orientador³</a:t>
            </a:r>
          </a:p>
          <a:p>
            <a:pPr algn="ctr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1-3 Nome da Instituição de Ensino Superior </a:t>
            </a:r>
          </a:p>
          <a:p>
            <a:pPr algn="ctr"/>
            <a:r>
              <a:rPr lang="pt-BR" sz="900" i="1" dirty="0">
                <a:latin typeface="Arial" panose="020B0604020202020204" pitchFamily="34" charset="0"/>
                <a:cs typeface="Arial" panose="020B0604020202020204" pitchFamily="34" charset="0"/>
              </a:rPr>
              <a:t>E-mail para contato em itálico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AA512BD6-EDE6-413B-9B2B-4FB45A009BFF}"/>
              </a:ext>
            </a:extLst>
          </p:cNvPr>
          <p:cNvCxnSpPr>
            <a:cxnSpLocks/>
          </p:cNvCxnSpPr>
          <p:nvPr/>
        </p:nvCxnSpPr>
        <p:spPr>
          <a:xfrm flipH="1">
            <a:off x="2853902" y="2169042"/>
            <a:ext cx="3598" cy="5831958"/>
          </a:xfrm>
          <a:prstGeom prst="line">
            <a:avLst/>
          </a:prstGeom>
          <a:ln w="19050">
            <a:solidFill>
              <a:srgbClr val="FDA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748CD78C-B763-429E-B437-AB92F211089F}"/>
              </a:ext>
            </a:extLst>
          </p:cNvPr>
          <p:cNvSpPr txBox="1"/>
          <p:nvPr/>
        </p:nvSpPr>
        <p:spPr>
          <a:xfrm>
            <a:off x="257401" y="2238327"/>
            <a:ext cx="1080857" cy="230832"/>
          </a:xfrm>
          <a:prstGeom prst="rect">
            <a:avLst/>
          </a:prstGeom>
          <a:solidFill>
            <a:srgbClr val="23897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344AAD9-74BD-4101-A924-8BB69061BF66}"/>
              </a:ext>
            </a:extLst>
          </p:cNvPr>
          <p:cNvSpPr txBox="1"/>
          <p:nvPr/>
        </p:nvSpPr>
        <p:spPr>
          <a:xfrm>
            <a:off x="191889" y="4259525"/>
            <a:ext cx="1246612" cy="230832"/>
          </a:xfrm>
          <a:prstGeom prst="rect">
            <a:avLst/>
          </a:prstGeom>
          <a:solidFill>
            <a:srgbClr val="23897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A9BAC74-8571-4BCE-BC28-6AABD4DCA795}"/>
              </a:ext>
            </a:extLst>
          </p:cNvPr>
          <p:cNvSpPr txBox="1"/>
          <p:nvPr/>
        </p:nvSpPr>
        <p:spPr>
          <a:xfrm>
            <a:off x="208168" y="5915795"/>
            <a:ext cx="2168289" cy="230832"/>
          </a:xfrm>
          <a:prstGeom prst="rect">
            <a:avLst/>
          </a:prstGeom>
          <a:solidFill>
            <a:srgbClr val="23897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E MÉTODO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FD7D3CC-A25D-4102-A03C-966AEEE9F727}"/>
              </a:ext>
            </a:extLst>
          </p:cNvPr>
          <p:cNvSpPr txBox="1"/>
          <p:nvPr/>
        </p:nvSpPr>
        <p:spPr>
          <a:xfrm>
            <a:off x="3092675" y="2238327"/>
            <a:ext cx="1371602" cy="230832"/>
          </a:xfrm>
          <a:prstGeom prst="rect">
            <a:avLst/>
          </a:prstGeom>
          <a:solidFill>
            <a:srgbClr val="23897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ECD74B4-7D9A-4AEA-B3F7-83387EF4AF1C}"/>
              </a:ext>
            </a:extLst>
          </p:cNvPr>
          <p:cNvSpPr txBox="1"/>
          <p:nvPr/>
        </p:nvSpPr>
        <p:spPr>
          <a:xfrm>
            <a:off x="166912" y="8058796"/>
            <a:ext cx="908250" cy="200055"/>
          </a:xfrm>
          <a:prstGeom prst="rect">
            <a:avLst/>
          </a:prstGeom>
          <a:solidFill>
            <a:srgbClr val="23897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BR" sz="29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AD4C4E2-C13D-4C38-ADEB-6CB2E74039A7}"/>
              </a:ext>
            </a:extLst>
          </p:cNvPr>
          <p:cNvSpPr txBox="1"/>
          <p:nvPr/>
        </p:nvSpPr>
        <p:spPr>
          <a:xfrm>
            <a:off x="131027" y="2494700"/>
            <a:ext cx="270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da sua introdução.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F3196CC-182C-46DF-8FB1-18620851DB4D}"/>
              </a:ext>
            </a:extLst>
          </p:cNvPr>
          <p:cNvSpPr txBox="1"/>
          <p:nvPr/>
        </p:nvSpPr>
        <p:spPr>
          <a:xfrm>
            <a:off x="68589" y="4520459"/>
            <a:ext cx="25537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seus objetivos.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E8D5C1E-EAF1-4FDD-A842-D3937E9A00BC}"/>
              </a:ext>
            </a:extLst>
          </p:cNvPr>
          <p:cNvSpPr txBox="1"/>
          <p:nvPr/>
        </p:nvSpPr>
        <p:spPr>
          <a:xfrm>
            <a:off x="142716" y="6190755"/>
            <a:ext cx="2618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do seu material e método.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 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B9DADBB-599C-4879-BB9B-BBF9D398902E}"/>
              </a:ext>
            </a:extLst>
          </p:cNvPr>
          <p:cNvSpPr txBox="1"/>
          <p:nvPr/>
        </p:nvSpPr>
        <p:spPr>
          <a:xfrm>
            <a:off x="2969376" y="2469159"/>
            <a:ext cx="2553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com seus resultados. 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80A0A8E-51D8-4C9F-88F4-B5F871F6400B}"/>
              </a:ext>
            </a:extLst>
          </p:cNvPr>
          <p:cNvSpPr txBox="1"/>
          <p:nvPr/>
        </p:nvSpPr>
        <p:spPr>
          <a:xfrm>
            <a:off x="68589" y="8272201"/>
            <a:ext cx="554047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Insira aqui as referências do seu estudo. </a:t>
            </a:r>
          </a:p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5.</a:t>
            </a:r>
          </a:p>
          <a:p>
            <a:pPr algn="just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AC187A9A-CDC0-4DE8-957E-E995B2B28005}"/>
              </a:ext>
            </a:extLst>
          </p:cNvPr>
          <p:cNvCxnSpPr>
            <a:cxnSpLocks/>
          </p:cNvCxnSpPr>
          <p:nvPr/>
        </p:nvCxnSpPr>
        <p:spPr>
          <a:xfrm>
            <a:off x="183191" y="2082415"/>
            <a:ext cx="5284046" cy="0"/>
          </a:xfrm>
          <a:prstGeom prst="line">
            <a:avLst/>
          </a:prstGeom>
          <a:ln w="19050">
            <a:solidFill>
              <a:srgbClr val="FDA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8D366BA9-4731-4DDE-B4F2-6C866DD64FB4}"/>
              </a:ext>
            </a:extLst>
          </p:cNvPr>
          <p:cNvSpPr txBox="1"/>
          <p:nvPr/>
        </p:nvSpPr>
        <p:spPr>
          <a:xfrm>
            <a:off x="3029839" y="4968271"/>
            <a:ext cx="1813116" cy="230832"/>
          </a:xfrm>
          <a:prstGeom prst="rect">
            <a:avLst/>
          </a:prstGeom>
          <a:solidFill>
            <a:srgbClr val="23897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69A51512-DED3-4E8A-B13D-F14B7608C545}"/>
              </a:ext>
            </a:extLst>
          </p:cNvPr>
          <p:cNvSpPr txBox="1"/>
          <p:nvPr/>
        </p:nvSpPr>
        <p:spPr>
          <a:xfrm>
            <a:off x="2989364" y="5268005"/>
            <a:ext cx="2533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Insira aqui o texto da sua conclusão. 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Recomendamos a fonte Arial tamanho 09.</a:t>
            </a:r>
          </a:p>
          <a:p>
            <a:pPr algn="just"/>
            <a:r>
              <a:rPr lang="pt-BR" sz="900" dirty="0">
                <a:latin typeface="Arial" panose="020B0604020202020204" pitchFamily="34" charset="0"/>
                <a:cs typeface="Arial" panose="020B0604020202020204" pitchFamily="34" charset="0"/>
              </a:rPr>
              <a:t>Você pode usar fotos (não esqueça de referenciá-las). </a:t>
            </a:r>
          </a:p>
        </p:txBody>
      </p:sp>
    </p:spTree>
    <p:extLst>
      <p:ext uri="{BB962C8B-B14F-4D97-AF65-F5344CB8AC3E}">
        <p14:creationId xmlns:p14="http://schemas.microsoft.com/office/powerpoint/2010/main" val="543416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184</Words>
  <Application>Microsoft Office PowerPoint</Application>
  <PresentationFormat>Apresentação na tela (16:10)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ADALBERTO SILVA MEIRA</dc:creator>
  <cp:lastModifiedBy>Adalberto Meira</cp:lastModifiedBy>
  <cp:revision>11</cp:revision>
  <dcterms:created xsi:type="dcterms:W3CDTF">2018-11-18T15:06:20Z</dcterms:created>
  <dcterms:modified xsi:type="dcterms:W3CDTF">2021-11-19T22:05:32Z</dcterms:modified>
</cp:coreProperties>
</file>