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4120475" cy="370792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679">
          <p15:clr>
            <a:srgbClr val="747775"/>
          </p15:clr>
        </p15:guide>
        <p15:guide id="2" pos="759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" d="100"/>
          <a:sy n="18" d="100"/>
        </p:scale>
        <p:origin x="2730" y="300"/>
      </p:cViewPr>
      <p:guideLst>
        <p:guide orient="horz" pos="11679"/>
        <p:guide pos="75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314066" y="685800"/>
            <a:ext cx="2230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685800"/>
            <a:ext cx="22304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22223" y="5367715"/>
            <a:ext cx="22475700" cy="147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22201" y="20431487"/>
            <a:ext cx="22475700" cy="57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22201" y="15505690"/>
            <a:ext cx="22475700" cy="60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224757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105510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 sz="58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2746882" y="8308306"/>
            <a:ext cx="105510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 sz="58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822201" y="4005375"/>
            <a:ext cx="7407000" cy="5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22201" y="10017764"/>
            <a:ext cx="7407000" cy="229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293179" y="3245176"/>
            <a:ext cx="16797000" cy="294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060000" y="-901"/>
            <a:ext cx="12060000" cy="3708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80475" tIns="380475" rIns="380475" bIns="3804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700335" y="8890080"/>
            <a:ext cx="10670400" cy="106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700335" y="20207645"/>
            <a:ext cx="10670400" cy="89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3029390" y="5219928"/>
            <a:ext cx="10121100" cy="266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822201" y="30498633"/>
            <a:ext cx="15823500" cy="43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822201" y="7974164"/>
            <a:ext cx="22475700" cy="141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822201" y="22724702"/>
            <a:ext cx="22475700" cy="9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224757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marR="0" lvl="0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●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●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●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97711" y="3026751"/>
            <a:ext cx="21825062" cy="270896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44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CAIXA ALTA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NEGRITO </a:t>
            </a: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119225" y="6185435"/>
            <a:ext cx="21863700" cy="2160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 (fonte arial 36)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completo e vínculo institucional 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179125" y="8822067"/>
            <a:ext cx="10871950" cy="7354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4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negrito,</a:t>
            </a:r>
            <a:r>
              <a:rPr lang="pt-BR" sz="4000" b="1" dirty="0">
                <a:solidFill>
                  <a:schemeClr val="dk1"/>
                </a:solidFill>
              </a:rPr>
              <a:t> </a:t>
            </a: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</a:t>
            </a:r>
            <a:r>
              <a:rPr lang="pt-BR" sz="4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40 </a:t>
            </a:r>
            <a:endParaRPr sz="4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</a:t>
            </a:r>
            <a:r>
              <a:rPr lang="pt-BR" sz="3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r>
              <a:rPr lang="pt-BR" sz="3000" dirty="0">
                <a:solidFill>
                  <a:schemeClr val="dk1"/>
                </a:solidFill>
              </a:rPr>
              <a:t>0</a:t>
            </a:r>
            <a:endParaRPr sz="3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79125" y="20662122"/>
            <a:ext cx="10871950" cy="11215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e Métodos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</a:t>
            </a:r>
            <a:r>
              <a:rPr lang="pt-BR" sz="4000" b="1">
                <a:solidFill>
                  <a:schemeClr val="dk1"/>
                </a:solidFill>
              </a:rPr>
              <a:t>, </a:t>
            </a: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 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8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2784511" y="8822067"/>
            <a:ext cx="10225200" cy="1467097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</a:t>
            </a:r>
            <a:r>
              <a:rPr lang="pt-BR" sz="4000" b="1">
                <a:solidFill>
                  <a:schemeClr val="dk1"/>
                </a:solidFill>
              </a:rPr>
              <a:t>S</a:t>
            </a: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eção – negrito, fonte arial 40 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2793925" y="23622535"/>
            <a:ext cx="10225200" cy="478982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- negrito, fonte arial 4</a:t>
            </a:r>
            <a:r>
              <a:rPr lang="pt-BR" sz="4000" b="1">
                <a:solidFill>
                  <a:schemeClr val="dk1"/>
                </a:solidFill>
              </a:rPr>
              <a:t>0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2793925" y="28884283"/>
            <a:ext cx="10225200" cy="299356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negrito, fonte </a:t>
            </a:r>
            <a:r>
              <a:rPr lang="pt-BR" sz="4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40 </a:t>
            </a:r>
            <a:endParaRPr sz="4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</a:t>
            </a:r>
            <a:r>
              <a:rPr lang="pt-BR" sz="3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r>
              <a:rPr lang="pt-BR" sz="3000" dirty="0">
                <a:solidFill>
                  <a:schemeClr val="dk1"/>
                </a:solidFill>
              </a:rPr>
              <a:t>0</a:t>
            </a:r>
            <a:endParaRPr sz="30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179125" y="32435140"/>
            <a:ext cx="10881112" cy="161107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pt-B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 para contato: (fonte arial </a:t>
            </a:r>
            <a:r>
              <a:rPr lang="pt-BR" sz="3200" b="1">
                <a:solidFill>
                  <a:schemeClr val="dk1"/>
                </a:solidFill>
              </a:rPr>
              <a:t>32</a:t>
            </a:r>
            <a:r>
              <a:rPr lang="pt-B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179125" y="16893447"/>
            <a:ext cx="10871950" cy="329234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negrito, fonte arial 40 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2784511" y="32474297"/>
            <a:ext cx="10138262" cy="157819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Apoio:</a:t>
            </a:r>
            <a:r>
              <a:rPr lang="pt-B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(em caso de apoio financeiro) fonte Arial </a:t>
            </a:r>
            <a:r>
              <a:rPr lang="pt-BR" sz="3200">
                <a:solidFill>
                  <a:schemeClr val="dk1"/>
                </a:solidFill>
              </a:rPr>
              <a:t>32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135</Words>
  <Application>Microsoft Office PowerPoint</Application>
  <PresentationFormat>Personalizar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Márcia</dc:creator>
  <cp:lastModifiedBy>Jean Cardoso da Silva</cp:lastModifiedBy>
  <cp:revision>4</cp:revision>
  <dcterms:modified xsi:type="dcterms:W3CDTF">2026-03-19T00:32:40Z</dcterms:modified>
</cp:coreProperties>
</file>